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B40D2C-A5A8-4D6E-88DD-DC27D4C19159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0A2E19-AA42-49C2-8573-E849B821050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A2E19-AA42-49C2-8573-E849B821050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A2E19-AA42-49C2-8573-E849B821050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A2E19-AA42-49C2-8573-E849B821050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A2E19-AA42-49C2-8573-E849B821050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A2E19-AA42-49C2-8573-E849B821050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A2E19-AA42-49C2-8573-E849B821050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A2E19-AA42-49C2-8573-E849B821050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A2E19-AA42-49C2-8573-E849B821050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0A2E19-AA42-49C2-8573-E849B821050D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F9FD11E-F749-44F6-BBB8-A60544CEBA4E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D3D8203-C940-43C6-A4CE-5366D816A3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FD11E-F749-44F6-BBB8-A60544CEBA4E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3D8203-C940-43C6-A4CE-5366D816A3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FD11E-F749-44F6-BBB8-A60544CEBA4E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3D8203-C940-43C6-A4CE-5366D816A3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FD11E-F749-44F6-BBB8-A60544CEBA4E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3D8203-C940-43C6-A4CE-5366D816A3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FD11E-F749-44F6-BBB8-A60544CEBA4E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3D8203-C940-43C6-A4CE-5366D816A3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FD11E-F749-44F6-BBB8-A60544CEBA4E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3D8203-C940-43C6-A4CE-5366D816A3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FD11E-F749-44F6-BBB8-A60544CEBA4E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3D8203-C940-43C6-A4CE-5366D816A3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FD11E-F749-44F6-BBB8-A60544CEBA4E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3D8203-C940-43C6-A4CE-5366D816A3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FD11E-F749-44F6-BBB8-A60544CEBA4E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3D8203-C940-43C6-A4CE-5366D816A3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F9FD11E-F749-44F6-BBB8-A60544CEBA4E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3D8203-C940-43C6-A4CE-5366D816A3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F9FD11E-F749-44F6-BBB8-A60544CEBA4E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D3D8203-C940-43C6-A4CE-5366D816A3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F9FD11E-F749-44F6-BBB8-A60544CEBA4E}" type="datetimeFigureOut">
              <a:rPr lang="en-US" smtClean="0"/>
              <a:pPr/>
              <a:t>10/29/2009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D3D8203-C940-43C6-A4CE-5366D816A3D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Aquatic Biomes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 BIOME is a major ecosystem spread over a wide geographic area, and characterized by certain types of flora and fauna.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Life </a:t>
            </a:r>
            <a:r>
              <a:rPr lang="en-US" dirty="0"/>
              <a:t>originated in the oceans, and stayed there for nearly 3 billion years. The oceans are the most influential of all terrestrial features affecting climate and biomes.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/>
              <a:t>Major Aquatic Biomes - These occupy most of the biosphere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marine </a:t>
            </a:r>
            <a:r>
              <a:rPr lang="en-US" dirty="0"/>
              <a:t>(average salinity 3%) </a:t>
            </a:r>
          </a:p>
          <a:p>
            <a:pPr lvl="0"/>
            <a:r>
              <a:rPr lang="en-US" dirty="0"/>
              <a:t>freshwater (average salinity 1% or less) </a:t>
            </a:r>
          </a:p>
          <a:p>
            <a:pPr lvl="0"/>
            <a:r>
              <a:rPr lang="en-US" dirty="0"/>
              <a:t>brackish (mixture of salt/fresh)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Aquatic biomes may be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895600"/>
            <a:ext cx="3790950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62600" y="3048000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00600" y="5486400"/>
            <a:ext cx="13906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Lakes/ponds</a:t>
            </a:r>
          </a:p>
          <a:p>
            <a:r>
              <a:rPr lang="en-US" dirty="0" smtClean="0"/>
              <a:t>River systems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Freshwater biomes may be: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2743200"/>
            <a:ext cx="59531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Estuaries</a:t>
            </a:r>
          </a:p>
          <a:p>
            <a:r>
              <a:rPr lang="en-US" dirty="0" smtClean="0"/>
              <a:t>Marshes and wetlands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Freshwater or  Brackish systems may be: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2438400"/>
            <a:ext cx="24003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3800" y="2743200"/>
            <a:ext cx="5061045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intertidal </a:t>
            </a:r>
            <a:r>
              <a:rPr lang="en-US" dirty="0"/>
              <a:t>regions </a:t>
            </a:r>
          </a:p>
          <a:p>
            <a:r>
              <a:rPr lang="en-US" dirty="0"/>
              <a:t>coral reefs </a:t>
            </a:r>
          </a:p>
          <a:p>
            <a:r>
              <a:rPr lang="en-US" dirty="0"/>
              <a:t>oceanic pelagic </a:t>
            </a:r>
            <a:r>
              <a:rPr lang="en-US" dirty="0" smtClean="0"/>
              <a:t>zones</a:t>
            </a:r>
          </a:p>
          <a:p>
            <a:r>
              <a:rPr lang="en-US" dirty="0"/>
              <a:t>abyssal zones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Marine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914400"/>
            <a:ext cx="38100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3581400"/>
            <a:ext cx="404812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Light </a:t>
            </a:r>
            <a:r>
              <a:rPr lang="en-US" dirty="0"/>
              <a:t>is absorbed by water and by living aquatic organisms...</a:t>
            </a:r>
          </a:p>
          <a:p>
            <a:r>
              <a:rPr lang="en-US" dirty="0"/>
              <a:t>·  </a:t>
            </a:r>
            <a:r>
              <a:rPr lang="en-US" dirty="0" err="1"/>
              <a:t>photic</a:t>
            </a:r>
            <a:r>
              <a:rPr lang="en-US" dirty="0"/>
              <a:t> zone - light sufficient for photosynthesis </a:t>
            </a:r>
          </a:p>
          <a:p>
            <a:r>
              <a:rPr lang="en-US" dirty="0"/>
              <a:t>·  </a:t>
            </a:r>
            <a:r>
              <a:rPr lang="en-US" dirty="0" err="1"/>
              <a:t>aphotic</a:t>
            </a:r>
            <a:r>
              <a:rPr lang="en-US" dirty="0"/>
              <a:t> zone - light insufficient for photosynthesis 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/>
              <a:t>Stratification of Aquatic Biomes</a:t>
            </a:r>
            <a:r>
              <a:rPr lang="en-US" dirty="0" smtClean="0"/>
              <a:t>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3962400"/>
            <a:ext cx="5241198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229600" cy="4525963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/>
              <a:t>littoral zone - inshore, shallow, high light levels </a:t>
            </a:r>
          </a:p>
          <a:p>
            <a:pPr lvl="0"/>
            <a:r>
              <a:rPr lang="en-US" dirty="0" err="1"/>
              <a:t>limnetic</a:t>
            </a:r>
            <a:r>
              <a:rPr lang="en-US" dirty="0"/>
              <a:t> zone </a:t>
            </a:r>
            <a:r>
              <a:rPr lang="en-US" dirty="0" smtClean="0"/>
              <a:t>– center of lake, </a:t>
            </a:r>
            <a:r>
              <a:rPr lang="en-US" dirty="0"/>
              <a:t>high light levels, upper regions of water </a:t>
            </a:r>
            <a:r>
              <a:rPr lang="en-US" dirty="0" smtClean="0"/>
              <a:t>column (pelagic zone for the ocean!) </a:t>
            </a:r>
            <a:endParaRPr lang="en-US" dirty="0"/>
          </a:p>
          <a:p>
            <a:pPr lvl="0"/>
            <a:r>
              <a:rPr lang="en-US" dirty="0" err="1"/>
              <a:t>profundal</a:t>
            </a:r>
            <a:r>
              <a:rPr lang="en-US" dirty="0"/>
              <a:t> zone </a:t>
            </a:r>
            <a:r>
              <a:rPr lang="en-US" dirty="0" smtClean="0"/>
              <a:t>–</a:t>
            </a:r>
          </a:p>
          <a:p>
            <a:pPr lvl="0">
              <a:buNone/>
            </a:pPr>
            <a:r>
              <a:rPr lang="en-US" dirty="0" smtClean="0"/>
              <a:t> </a:t>
            </a:r>
            <a:r>
              <a:rPr lang="en-US" dirty="0" err="1"/>
              <a:t>aphotic</a:t>
            </a:r>
            <a:r>
              <a:rPr lang="en-US" dirty="0"/>
              <a:t> </a:t>
            </a:r>
          </a:p>
          <a:p>
            <a:pPr lvl="0"/>
            <a:r>
              <a:rPr lang="en-US" dirty="0"/>
              <a:t>benthic zone </a:t>
            </a:r>
            <a:r>
              <a:rPr lang="en-US" dirty="0" smtClean="0"/>
              <a:t>– </a:t>
            </a:r>
          </a:p>
          <a:p>
            <a:pPr lvl="0">
              <a:buNone/>
            </a:pPr>
            <a:r>
              <a:rPr lang="en-US" dirty="0" smtClean="0"/>
              <a:t>bottom </a:t>
            </a:r>
            <a:r>
              <a:rPr lang="en-US" dirty="0"/>
              <a:t>substrate; 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often </a:t>
            </a:r>
            <a:r>
              <a:rPr lang="en-US" dirty="0"/>
              <a:t>rich in 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detritus </a:t>
            </a:r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Zonation</a:t>
            </a:r>
            <a:r>
              <a:rPr lang="en-US" dirty="0" smtClean="0"/>
              <a:t> in freshwater biomes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3800" y="3733800"/>
            <a:ext cx="5241198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3166872"/>
          </a:xfrm>
        </p:spPr>
        <p:txBody>
          <a:bodyPr/>
          <a:lstStyle/>
          <a:p>
            <a:r>
              <a:rPr lang="en-US" dirty="0" err="1" smtClean="0"/>
              <a:t>oligotrophic</a:t>
            </a:r>
            <a:r>
              <a:rPr lang="en-US" dirty="0" smtClean="0"/>
              <a:t> </a:t>
            </a:r>
            <a:r>
              <a:rPr lang="en-US" dirty="0"/>
              <a:t>- deep, nutrient poor, water very clear </a:t>
            </a:r>
          </a:p>
          <a:p>
            <a:r>
              <a:rPr lang="en-US" dirty="0" err="1" smtClean="0"/>
              <a:t>eutrophic</a:t>
            </a:r>
            <a:r>
              <a:rPr lang="en-US" dirty="0" smtClean="0"/>
              <a:t> </a:t>
            </a:r>
            <a:r>
              <a:rPr lang="en-US" dirty="0"/>
              <a:t>- shallower, nutrient rich, murky with </a:t>
            </a:r>
            <a:r>
              <a:rPr lang="en-US" dirty="0" smtClean="0"/>
              <a:t>phytoplankton</a:t>
            </a:r>
            <a:endParaRPr lang="en-US" dirty="0"/>
          </a:p>
          <a:p>
            <a:r>
              <a:rPr lang="en-US" dirty="0" err="1" smtClean="0"/>
              <a:t>mesotrophic</a:t>
            </a:r>
            <a:r>
              <a:rPr lang="en-US" dirty="0" smtClean="0"/>
              <a:t> </a:t>
            </a:r>
            <a:r>
              <a:rPr lang="en-US" dirty="0"/>
              <a:t>- in between the above two classifications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/>
              <a:t>Classification of Freshwater Biomes by Productivity</a:t>
            </a:r>
            <a:r>
              <a:rPr lang="en-US" dirty="0"/>
              <a:t>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27</TotalTime>
  <Words>245</Words>
  <Application>Microsoft Office PowerPoint</Application>
  <PresentationFormat>On-screen Show (4:3)</PresentationFormat>
  <Paragraphs>46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Concourse</vt:lpstr>
      <vt:lpstr>Aquatic Biomes</vt:lpstr>
      <vt:lpstr>Major Aquatic Biomes - These occupy most of the biosphere </vt:lpstr>
      <vt:lpstr>Aquatic biomes may be  </vt:lpstr>
      <vt:lpstr>Freshwater biomes may be:</vt:lpstr>
      <vt:lpstr>Freshwater or  Brackish systems may be:</vt:lpstr>
      <vt:lpstr>Marine  </vt:lpstr>
      <vt:lpstr>Stratification of Aquatic Biomes  </vt:lpstr>
      <vt:lpstr>Zonation in freshwater biomes</vt:lpstr>
      <vt:lpstr>Classification of Freshwater Biomes by Productivity 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Aquatic Biomes</dc:title>
  <dc:creator> </dc:creator>
  <cp:lastModifiedBy>Anne E. Van Meter</cp:lastModifiedBy>
  <cp:revision>5</cp:revision>
  <dcterms:created xsi:type="dcterms:W3CDTF">2007-12-03T14:09:30Z</dcterms:created>
  <dcterms:modified xsi:type="dcterms:W3CDTF">2009-10-29T12:50:24Z</dcterms:modified>
</cp:coreProperties>
</file>